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2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01FEF-6FEB-47B3-BFC3-898BCDB71FEF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6A27C-0DE2-45C9-9B0B-D60B7EBA2B1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30613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0060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434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54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2159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4736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3799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4062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9775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5795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62385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368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016E4-5269-4609-B6C7-4120186A7D89}" type="datetimeFigureOut">
              <a:rPr lang="th-TH" smtClean="0"/>
              <a:t>21/07/62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3EC70-7B87-4180-AB71-A97EB7E99F7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4442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4244" y="65030"/>
            <a:ext cx="9777095" cy="648072"/>
          </a:xfrm>
          <a:solidFill>
            <a:srgbClr val="FFCC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ctr"/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RCA  7 Factors : Sepsis</a:t>
            </a:r>
            <a:endParaRPr lang="th-TH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ลูกศรขวา 3"/>
          <p:cNvSpPr/>
          <p:nvPr/>
        </p:nvSpPr>
        <p:spPr>
          <a:xfrm>
            <a:off x="1202939" y="3629525"/>
            <a:ext cx="8012997" cy="1858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>
              <a:solidFill>
                <a:prstClr val="white"/>
              </a:solidFill>
            </a:endParaRP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8083532" y="2196556"/>
            <a:ext cx="945110" cy="146030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/>
          <p:nvPr/>
        </p:nvCxnSpPr>
        <p:spPr>
          <a:xfrm>
            <a:off x="5294613" y="2181183"/>
            <a:ext cx="1205523" cy="149104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/>
          <p:nvPr/>
        </p:nvCxnSpPr>
        <p:spPr>
          <a:xfrm>
            <a:off x="2140316" y="2348471"/>
            <a:ext cx="997100" cy="128450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 flipV="1">
            <a:off x="1540625" y="3907262"/>
            <a:ext cx="1199383" cy="93367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 flipV="1">
            <a:off x="3835434" y="3877432"/>
            <a:ext cx="1043101" cy="113642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 flipV="1">
            <a:off x="5848820" y="3817740"/>
            <a:ext cx="1141470" cy="125580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flipV="1">
            <a:off x="8087635" y="3815412"/>
            <a:ext cx="896717" cy="114940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วงรี 18"/>
          <p:cNvSpPr/>
          <p:nvPr/>
        </p:nvSpPr>
        <p:spPr>
          <a:xfrm>
            <a:off x="9348145" y="3189752"/>
            <a:ext cx="2125257" cy="129614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AE </a:t>
            </a:r>
          </a:p>
          <a:p>
            <a:pPr algn="ctr"/>
            <a:r>
              <a:rPr lang="en-US" sz="20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Sepsis</a:t>
            </a:r>
            <a:endParaRPr lang="th-TH" sz="2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821635" y="856282"/>
            <a:ext cx="2902226" cy="8414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prstClr val="black"/>
                </a:solidFill>
              </a:rPr>
              <a:t>Patient</a:t>
            </a:r>
          </a:p>
          <a:p>
            <a:pPr algn="ctr"/>
            <a:r>
              <a:rPr lang="en-US" sz="1800" b="1" dirty="0">
                <a:solidFill>
                  <a:prstClr val="black"/>
                </a:solidFill>
              </a:rPr>
              <a:t>Factor</a:t>
            </a:r>
            <a:endParaRPr lang="th-TH" sz="1800" b="1" dirty="0">
              <a:solidFill>
                <a:prstClr val="black"/>
              </a:solidFill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4127491" y="847062"/>
            <a:ext cx="2843151" cy="8414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prstClr val="black"/>
                </a:solidFill>
              </a:rPr>
              <a:t>Task Factor</a:t>
            </a:r>
          </a:p>
          <a:p>
            <a:pPr algn="ctr"/>
            <a:r>
              <a:rPr lang="en-US" sz="1800" b="1" dirty="0">
                <a:solidFill>
                  <a:prstClr val="black"/>
                </a:solidFill>
              </a:rPr>
              <a:t>6 Care Process</a:t>
            </a:r>
            <a:endParaRPr lang="th-TH" sz="1800" b="1" dirty="0">
              <a:solidFill>
                <a:prstClr val="black"/>
              </a:solidFill>
            </a:endParaRPr>
          </a:p>
        </p:txBody>
      </p:sp>
      <p:sp>
        <p:nvSpPr>
          <p:cNvPr id="23" name="สี่เหลี่ยมผืนผ้า 22"/>
          <p:cNvSpPr/>
          <p:nvPr/>
        </p:nvSpPr>
        <p:spPr>
          <a:xfrm>
            <a:off x="7439165" y="859912"/>
            <a:ext cx="2741361" cy="8286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prstClr val="black"/>
                </a:solidFill>
              </a:rPr>
              <a:t>Individual</a:t>
            </a:r>
          </a:p>
          <a:p>
            <a:pPr algn="ctr"/>
            <a:r>
              <a:rPr lang="en-US" sz="1800" dirty="0">
                <a:solidFill>
                  <a:prstClr val="black"/>
                </a:solidFill>
              </a:rPr>
              <a:t>Staff</a:t>
            </a:r>
            <a:endParaRPr lang="th-TH" sz="1800" dirty="0">
              <a:solidFill>
                <a:prstClr val="black"/>
              </a:solidFill>
            </a:endParaRPr>
          </a:p>
        </p:txBody>
      </p:sp>
      <p:sp>
        <p:nvSpPr>
          <p:cNvPr id="24" name="สี่เหลี่ยมผืนผ้า 23"/>
          <p:cNvSpPr/>
          <p:nvPr/>
        </p:nvSpPr>
        <p:spPr>
          <a:xfrm>
            <a:off x="786446" y="5891362"/>
            <a:ext cx="1530989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prstClr val="black"/>
                </a:solidFill>
              </a:rPr>
              <a:t>Institutional</a:t>
            </a:r>
          </a:p>
          <a:p>
            <a:pPr algn="ctr"/>
            <a:r>
              <a:rPr lang="en-US" sz="1800" dirty="0">
                <a:solidFill>
                  <a:prstClr val="black"/>
                </a:solidFill>
              </a:rPr>
              <a:t>Context</a:t>
            </a:r>
            <a:endParaRPr lang="th-TH" sz="1800" dirty="0">
              <a:solidFill>
                <a:prstClr val="black"/>
              </a:solidFill>
            </a:endParaRPr>
          </a:p>
        </p:txBody>
      </p:sp>
      <p:sp>
        <p:nvSpPr>
          <p:cNvPr id="25" name="สี่เหลี่ยมผืนผ้า 24"/>
          <p:cNvSpPr/>
          <p:nvPr/>
        </p:nvSpPr>
        <p:spPr>
          <a:xfrm>
            <a:off x="2877054" y="5891362"/>
            <a:ext cx="2332383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prstClr val="black"/>
                </a:solidFill>
              </a:rPr>
              <a:t>Work </a:t>
            </a:r>
          </a:p>
          <a:p>
            <a:pPr algn="ctr"/>
            <a:r>
              <a:rPr lang="en-US" sz="1800" dirty="0" smtClean="0">
                <a:solidFill>
                  <a:prstClr val="black"/>
                </a:solidFill>
              </a:rPr>
              <a:t>Environment</a:t>
            </a:r>
            <a:endParaRPr lang="th-TH" sz="1800" dirty="0">
              <a:solidFill>
                <a:prstClr val="black"/>
              </a:solidFill>
            </a:endParaRPr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5632159" y="5879136"/>
            <a:ext cx="189021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prstClr val="black"/>
                </a:solidFill>
              </a:rPr>
              <a:t>Organization</a:t>
            </a:r>
          </a:p>
          <a:p>
            <a:pPr algn="ctr"/>
            <a:r>
              <a:rPr lang="en-US" sz="1800" dirty="0">
                <a:solidFill>
                  <a:prstClr val="black"/>
                </a:solidFill>
              </a:rPr>
              <a:t>Management</a:t>
            </a:r>
            <a:endParaRPr lang="th-TH" sz="1800" dirty="0">
              <a:solidFill>
                <a:prstClr val="black"/>
              </a:solidFill>
            </a:endParaRPr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7784734" y="5879136"/>
            <a:ext cx="1587052" cy="876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prstClr val="black"/>
                </a:solidFill>
              </a:rPr>
              <a:t>Team Factor</a:t>
            </a:r>
            <a:endParaRPr lang="th-TH" sz="18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33001" y="4799044"/>
            <a:ext cx="2349454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</a:p>
          <a:p>
            <a:pPr marL="285750" indent="-285750">
              <a:buFontTx/>
              <a:buChar char="-"/>
            </a:pPr>
            <a:endParaRPr lang="en-US" sz="1600" b="1" dirty="0" smtClean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pPr marL="285750" indent="-285750">
              <a:buFontTx/>
              <a:buChar char="-"/>
            </a:pPr>
            <a:r>
              <a:rPr lang="th-TH" sz="1600" b="1" dirty="0" smtClean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เครื่องมือไม่เพียงพอ </a:t>
            </a:r>
            <a:r>
              <a:rPr lang="en-US" sz="1600" b="1" dirty="0" smtClean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endParaRPr lang="en-US" sz="1600" b="1" dirty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4792" y="1804404"/>
            <a:ext cx="3034203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th-TH" sz="1400" b="1" dirty="0" smtClean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การวินิจฉัยช้า</a:t>
            </a:r>
          </a:p>
          <a:p>
            <a:pPr marL="171450" indent="-171450">
              <a:buFontTx/>
              <a:buChar char="-"/>
            </a:pPr>
            <a:r>
              <a:rPr lang="th-TH" sz="1400" b="1" dirty="0" smtClean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การประเมินและประเมินซ้ำไม่ไวทำให้ผู้ป่วยทรุดลง</a:t>
            </a:r>
          </a:p>
          <a:p>
            <a:pPr marL="171450" indent="-171450">
              <a:buFontTx/>
              <a:buChar char="-"/>
            </a:pPr>
            <a:r>
              <a:rPr lang="th-TH" sz="1400" b="1" dirty="0" smtClean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การวางแผนการรักษาไม่ครอบคลุมตามเกณฑ์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0711" y="1809264"/>
            <a:ext cx="3068585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-</a:t>
            </a: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มีโรคประจำตัว 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DM,HT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-มีปัญหาเรื่อง </a:t>
            </a:r>
            <a:r>
              <a:rPr lang="en-US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self  care </a:t>
            </a:r>
            <a:endParaRPr lang="en-US" sz="16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  <a:p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-ขาด</a:t>
            </a: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ความรู้</a:t>
            </a:r>
            <a:r>
              <a:rPr lang="en-US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,</a:t>
            </a: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มีข้อจำกัด  </a:t>
            </a:r>
            <a:r>
              <a:rPr lang="en-US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:</a:t>
            </a: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  <a:r>
              <a:rPr lang="en-US" sz="16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complication 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39165" y="1777427"/>
            <a:ext cx="3321600" cy="11695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th-TH" sz="14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สมรรถนะพยาบาล </a:t>
            </a:r>
            <a:r>
              <a:rPr lang="en-US" sz="14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triage OPD</a:t>
            </a:r>
          </a:p>
          <a:p>
            <a:pPr marL="171450" indent="-171450">
              <a:buFontTx/>
              <a:buChar char="-"/>
            </a:pPr>
            <a:r>
              <a:rPr lang="th-TH" sz="14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  สมรรถนะแพทย์</a:t>
            </a:r>
            <a:r>
              <a:rPr lang="en-US" sz="1400" b="1" dirty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th-TH" sz="14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 ไม่ค่อยใช้</a:t>
            </a:r>
            <a:r>
              <a:rPr lang="en-US" sz="14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sepsis protocol </a:t>
            </a:r>
          </a:p>
          <a:p>
            <a:pPr marL="171450" indent="-171450">
              <a:buFontTx/>
              <a:buChar char="-"/>
            </a:pPr>
            <a:r>
              <a:rPr lang="th-TH" sz="1400" b="1" dirty="0" smtClean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 พยาบาล </a:t>
            </a:r>
            <a:r>
              <a:rPr lang="en-US" sz="1400" b="1" dirty="0" smtClean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ward </a:t>
            </a:r>
            <a:r>
              <a:rPr lang="th-TH" sz="1400" b="1" dirty="0" smtClean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 ขาดความรู้  ภาระงานมาก </a:t>
            </a:r>
            <a:r>
              <a:rPr lang="en-US" sz="1400" b="1" dirty="0" smtClean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Early  detect </a:t>
            </a:r>
            <a:r>
              <a:rPr lang="th-TH" sz="1400" b="1" dirty="0" smtClean="0"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ช้า ประเมินซ้ำไม่ได้ตามเกณฑ์</a:t>
            </a:r>
            <a:endParaRPr lang="en-US" sz="1400" b="1" dirty="0"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1802" y="4971909"/>
            <a:ext cx="2154670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รพช.ไม่มีแพทย์เฉพาะทาง</a:t>
            </a:r>
          </a:p>
          <a:p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อายุรกรรม</a:t>
            </a:r>
            <a:endParaRPr lang="th-TH" sz="1600" b="1" dirty="0" smtClean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84734" y="4959253"/>
            <a:ext cx="2395792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การสื่อสารการใช้ </a:t>
            </a:r>
            <a:r>
              <a:rPr lang="en-US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CPG </a:t>
            </a:r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 </a:t>
            </a:r>
            <a:r>
              <a:rPr lang="en-US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,</a:t>
            </a:r>
            <a:r>
              <a:rPr lang="th-TH" sz="1600" b="1" dirty="0" smtClean="0">
                <a:latin typeface="TH SarabunPSK" panose="020B0500040200020003" pitchFamily="34" charset="-34"/>
                <a:ea typeface="Tahoma" panose="020B0604030504040204" pitchFamily="34" charset="0"/>
                <a:cs typeface="TH SarabunPSK" panose="020B0500040200020003" pitchFamily="34" charset="-34"/>
              </a:rPr>
              <a:t>การสื่อสารภายใน,ใช้ไม่ครอบคลุมทุกหน่วยงาน</a:t>
            </a:r>
            <a:endParaRPr lang="en-US" sz="1600" b="1" dirty="0">
              <a:latin typeface="TH SarabunPSK" panose="020B0500040200020003" pitchFamily="34" charset="-34"/>
              <a:ea typeface="Tahoma" panose="020B060403050404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10087" y="4974849"/>
            <a:ext cx="2134353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-แนวทาง</a:t>
            </a: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ea typeface="Tahoma" pitchFamily="34" charset="0"/>
                <a:cs typeface="TH SarabunPSK" panose="020B0500040200020003" pitchFamily="34" charset="-34"/>
              </a:rPr>
              <a:t>ปฏิบัติไม่ชัดเจน เปลี่ยนบ่อยตามแพทย์หมุนเวียนทุกปี</a:t>
            </a:r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ea typeface="Tahoma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3277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134</Words>
  <Application>Microsoft Office PowerPoint</Application>
  <PresentationFormat>Widescreen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Angsana New</vt:lpstr>
      <vt:lpstr>Arial</vt:lpstr>
      <vt:lpstr>Calibri</vt:lpstr>
      <vt:lpstr>Calibri Light</vt:lpstr>
      <vt:lpstr>Cordia New</vt:lpstr>
      <vt:lpstr>Tahoma</vt:lpstr>
      <vt:lpstr>TH SarabunPSK</vt:lpstr>
      <vt:lpstr>Office Theme</vt:lpstr>
      <vt:lpstr>RCA  7 Factors : Sepsis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RCA : Dead  Miss Dx./Delay Px. STEMI ปี 58-60</dc:title>
  <dc:creator>khunha</dc:creator>
  <cp:lastModifiedBy>khunha</cp:lastModifiedBy>
  <cp:revision>40</cp:revision>
  <dcterms:created xsi:type="dcterms:W3CDTF">2018-02-24T03:57:03Z</dcterms:created>
  <dcterms:modified xsi:type="dcterms:W3CDTF">2019-07-21T01:41:24Z</dcterms:modified>
</cp:coreProperties>
</file>