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2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5597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6268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7743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3597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3398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091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887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3476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442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735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19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A80B0-A52B-40D2-B3A7-A826FF31A14A}" type="datetimeFigureOut">
              <a:rPr lang="th-TH" smtClean="0"/>
              <a:t>14/06/62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F82F-677A-482D-B5FF-7574ADCEBC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083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73" y="0"/>
            <a:ext cx="892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40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222" y="0"/>
            <a:ext cx="8869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00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94" y="0"/>
            <a:ext cx="8900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26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997" y="0"/>
            <a:ext cx="89060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03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4244" y="79404"/>
            <a:ext cx="9777095" cy="536503"/>
          </a:xfr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RCA </a:t>
            </a:r>
            <a:r>
              <a:rPr lang="th-TH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(</a:t>
            </a:r>
            <a:r>
              <a:rPr lang="en-US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AN61-</a:t>
            </a:r>
            <a:r>
              <a:rPr lang="th-TH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1696)</a:t>
            </a:r>
            <a:r>
              <a:rPr lang="en-US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: </a:t>
            </a:r>
            <a:r>
              <a:rPr lang="en-US" sz="3600" b="1" dirty="0" err="1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Unplan</a:t>
            </a:r>
            <a:r>
              <a:rPr lang="en-US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 Dead </a:t>
            </a:r>
            <a:r>
              <a:rPr lang="th-TH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ปี </a:t>
            </a:r>
            <a:r>
              <a:rPr lang="en-US" sz="3600" b="1" dirty="0" smtClean="0">
                <a:latin typeface="Browallia New" panose="020B0604020202020204" pitchFamily="34" charset="-34"/>
                <a:ea typeface="Tahoma" pitchFamily="34" charset="0"/>
                <a:cs typeface="Browallia New" panose="020B0604020202020204" pitchFamily="34" charset="-34"/>
              </a:rPr>
              <a:t>61</a:t>
            </a:r>
            <a:endParaRPr lang="th-TH" sz="3600" b="1" dirty="0">
              <a:latin typeface="Browallia New" panose="020B0604020202020204" pitchFamily="34" charset="-34"/>
              <a:ea typeface="Tahoma" pitchFamily="34" charset="0"/>
              <a:cs typeface="Browallia New" panose="020B0604020202020204" pitchFamily="34" charset="-34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1202939" y="3610672"/>
            <a:ext cx="8380319" cy="2047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00">
              <a:solidFill>
                <a:prstClr val="white"/>
              </a:solidFill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8229600" y="2171661"/>
            <a:ext cx="997817" cy="143901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>
            <a:off x="5210978" y="3007212"/>
            <a:ext cx="592012" cy="62878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1322024" y="2040266"/>
            <a:ext cx="1312044" cy="15892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V="1">
            <a:off x="942271" y="3801751"/>
            <a:ext cx="1449422" cy="14023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flipV="1">
            <a:off x="3485875" y="3804085"/>
            <a:ext cx="931832" cy="10754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flipV="1">
            <a:off x="5863325" y="3801751"/>
            <a:ext cx="982457" cy="126942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8146674" y="3774099"/>
            <a:ext cx="896717" cy="11494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วงรี 18"/>
          <p:cNvSpPr/>
          <p:nvPr/>
        </p:nvSpPr>
        <p:spPr>
          <a:xfrm>
            <a:off x="9634319" y="2987926"/>
            <a:ext cx="2350573" cy="129614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Unplan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 Dead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583649" y="742233"/>
            <a:ext cx="2902226" cy="47713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Patient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Factor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4221196" y="742743"/>
            <a:ext cx="2843151" cy="4766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Task Factor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6 Care Process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7880550" y="742744"/>
            <a:ext cx="2741361" cy="47662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Individual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Staff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680972" y="6206717"/>
            <a:ext cx="1530989" cy="46131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Institutional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Context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2580553" y="6206717"/>
            <a:ext cx="2332383" cy="48968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</a:rPr>
              <a:t>Work </a:t>
            </a:r>
          </a:p>
          <a:p>
            <a:pPr algn="ctr"/>
            <a:r>
              <a:rPr lang="en-US" sz="1600" b="1" dirty="0" smtClean="0">
                <a:solidFill>
                  <a:prstClr val="black"/>
                </a:solidFill>
              </a:rPr>
              <a:t>Environment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5445699" y="6215543"/>
            <a:ext cx="1890210" cy="45248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Organization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Management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8433891" y="6157168"/>
            <a:ext cx="1587052" cy="45249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Team Factor</a:t>
            </a:r>
            <a:endParaRPr lang="th-TH" sz="1600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5604" y="4636311"/>
            <a:ext cx="2349454" cy="132343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</a:rPr>
              <a:t>-ความแออัดของตึก เตียงแน่น </a:t>
            </a:r>
          </a:p>
          <a:p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</a:rPr>
              <a:t>การรับ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</a:rPr>
              <a:t>Admit </a:t>
            </a: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</a:rPr>
              <a:t>ผู้ป่วยล้างไตทางหน้าท้อง จัดแยกมุมไว้  ไม่มีการจัดสถานที่เฉพาะ มีการจัด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</a:rPr>
              <a:t>over bed </a:t>
            </a: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</a:rPr>
              <a:t>ให้ 1 ตัว ไม่มีตู้เก็บอุปกรณ์ล้างไต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44047" y="1309887"/>
            <a:ext cx="4341539" cy="181588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lvl="0"/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-การประเมินไม่ครอบคลุมปัญหาของผู้ป่วย</a:t>
            </a:r>
          </a:p>
          <a:p>
            <a:pPr lvl="0"/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-การรักษาที่เหมาะสมล่าช้า ให้ยาลดความดันโลหิตเดิมของผู้ป่วยล่าช้า</a:t>
            </a:r>
          </a:p>
          <a:p>
            <a:pPr lvl="0"/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-การดูแลผู้ป่วยไม่เหมาะสม  ผู้ป่วยกลับมาให้ยา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ATB </a:t>
            </a: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ครบแล้วยังมีไข้ ไม่ได้มีการติดตาม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LAB </a:t>
            </a: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การติดเชื้อซ้ำ</a:t>
            </a:r>
          </a:p>
          <a:p>
            <a:pPr lvl="0"/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-การดูแลผู้ป่วยล้างไตหน้าท้อง โดยผู้ป่วยทำเองไม่ได้มีการติดตามดู,บันทึกสี ลักษณะน้ำล้างไตที่ออกมาจากช่องท้อง</a:t>
            </a:r>
          </a:p>
          <a:p>
            <a:pPr lvl="0"/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-ผู้ป่วย ที่มีภาวะเสี่ยง ไม่มีการตรวจ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EKG </a:t>
            </a: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เป็น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  <a:cs typeface="+mj-cs"/>
              </a:rPr>
              <a:t>base line </a:t>
            </a:r>
            <a:endParaRPr lang="th-TH" sz="1600" b="1" dirty="0" smtClean="0">
              <a:latin typeface="TH SarabunPSK" panose="020B0500040200020003" pitchFamily="34" charset="-34"/>
              <a:ea typeface="Tahoma" pitchFamily="34" charset="0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438" y="1290728"/>
            <a:ext cx="2872044" cy="83099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lvl="0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-</a:t>
            </a:r>
            <a:r>
              <a:rPr lang="th-TH" sz="1600" dirty="0" smtClean="0">
                <a:cs typeface="+mj-cs"/>
              </a:rPr>
              <a:t>สูงอายุ มีญาติเฝ้าสลับไป ๆ มาๆ </a:t>
            </a:r>
            <a:endParaRPr lang="th-TH" sz="1600" b="1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+mj-cs"/>
            </a:endParaRPr>
          </a:p>
          <a:p>
            <a:pPr lvl="0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-ผู้ป่วย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CAPD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ผู้ป่วยและญาติล้างไต ล้างไตเองทางหน้าท้อง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00151" y="1309887"/>
            <a:ext cx="2854532" cy="86177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latin typeface="Angsana New" panose="02020603050405020304" pitchFamily="18" charset="-34"/>
                <a:ea typeface="Tahoma" pitchFamily="34" charset="0"/>
              </a:rPr>
              <a:t>-</a:t>
            </a:r>
            <a:r>
              <a:rPr lang="th-TH" sz="1600" b="1" dirty="0" smtClean="0">
                <a:latin typeface="Angsana New" panose="02020603050405020304" pitchFamily="18" charset="-34"/>
                <a:ea typeface="Tahoma" pitchFamily="34" charset="0"/>
                <a:cs typeface="+mj-cs"/>
              </a:rPr>
              <a:t>แพทย์,พยาบาล ขาดความเชี่ยวชาญในการดูแลผู้ป่วยล้างไตทางช่องท้อง</a:t>
            </a:r>
          </a:p>
          <a:p>
            <a:r>
              <a:rPr lang="th-TH" sz="1600" b="1" dirty="0" smtClean="0">
                <a:latin typeface="Angsana New" panose="02020603050405020304" pitchFamily="18" charset="-34"/>
                <a:ea typeface="Tahoma" pitchFamily="34" charset="0"/>
                <a:cs typeface="+mj-cs"/>
              </a:rPr>
              <a:t>-ทักษะในการประเมินผู้ป่วยเฉพาะโรค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9080" y="4497812"/>
            <a:ext cx="1725633" cy="135421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-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ไม่มีระบบการ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Consult 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พยาบาลเฉพาะทาง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CAPD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มาดูผู้ป่วยที่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Admit </a:t>
            </a:r>
          </a:p>
          <a:p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-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+mj-cs"/>
              </a:rPr>
              <a:t>ไม่มีแพทย์เฉพาะทางทางด้านไต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00151" y="4663084"/>
            <a:ext cx="2576536" cy="1077218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-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ในผู้ป่วยที่ล้างไตทางหน้าท้อง ไม่มีการกำหนดการ </a:t>
            </a:r>
            <a:r>
              <a:rPr lang="en-US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Consult </a:t>
            </a:r>
            <a:r>
              <a:rPr lang="th-TH" sz="1600" b="1" dirty="0" err="1" smtClean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สห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วิชาชีพที่เกี่ยวกับการเฝ้าระวังติดเชื้อและพยาบาลผู้เชี่ยวชาญด้าน </a:t>
            </a:r>
            <a:r>
              <a:rPr lang="en-US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+mj-cs"/>
              </a:rPr>
              <a:t>CAPD</a:t>
            </a:r>
            <a:endParaRPr lang="en-US" sz="1600" b="1" dirty="0">
              <a:latin typeface="TH SarabunPSK" panose="020B0500040200020003" pitchFamily="34" charset="-34"/>
              <a:ea typeface="Tahoma" panose="020B0604030504040204" pitchFamily="34" charset="0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8559" y="4654258"/>
            <a:ext cx="2489499" cy="1077218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th-TH" sz="1600" dirty="0" smtClean="0">
                <a:latin typeface="TH Kodchasal" panose="02000506000000020004" pitchFamily="2" charset="-34"/>
                <a:ea typeface="Tahoma" pitchFamily="34" charset="0"/>
                <a:cs typeface="+mj-cs"/>
              </a:rPr>
              <a:t>-มีข้อจำกัดในการ </a:t>
            </a:r>
            <a:r>
              <a:rPr lang="en-US" sz="1600" dirty="0" smtClean="0">
                <a:latin typeface="TH Kodchasal" panose="02000506000000020004" pitchFamily="2" charset="-34"/>
                <a:ea typeface="Tahoma" pitchFamily="34" charset="0"/>
                <a:cs typeface="+mj-cs"/>
              </a:rPr>
              <a:t>Consult </a:t>
            </a:r>
            <a:r>
              <a:rPr lang="th-TH" sz="1600" dirty="0" smtClean="0">
                <a:latin typeface="TH Kodchasal" panose="02000506000000020004" pitchFamily="2" charset="-34"/>
                <a:ea typeface="Tahoma" pitchFamily="34" charset="0"/>
                <a:cs typeface="+mj-cs"/>
              </a:rPr>
              <a:t>พยาบาลผู้เชี่ยวชาญ มี 1 คน  ปฏิบัติงานเวรเช้า ดูแลผู้ป่วยที่ห้องไตเทียมก่อนจึงเข้ามาในตึกและนอกเวลาไม่สามารถ </a:t>
            </a:r>
            <a:r>
              <a:rPr lang="en-US" sz="1600" dirty="0" smtClean="0">
                <a:latin typeface="TH Kodchasal" panose="02000506000000020004" pitchFamily="2" charset="-34"/>
                <a:ea typeface="Tahoma" pitchFamily="34" charset="0"/>
                <a:cs typeface="+mj-cs"/>
              </a:rPr>
              <a:t>Consult</a:t>
            </a:r>
            <a:r>
              <a:rPr lang="th-TH" sz="1600" dirty="0" smtClean="0">
                <a:latin typeface="TH Kodchasal" panose="02000506000000020004" pitchFamily="2" charset="-34"/>
                <a:ea typeface="Tahoma" pitchFamily="34" charset="0"/>
                <a:cs typeface="+mj-cs"/>
              </a:rPr>
              <a:t>ได้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658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188" y="0"/>
            <a:ext cx="8897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0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694" y="0"/>
            <a:ext cx="8896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1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997" y="0"/>
            <a:ext cx="89060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0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10705" y="75064"/>
            <a:ext cx="9511646" cy="493358"/>
          </a:xfrm>
          <a:pattFill prst="pct90">
            <a:fgClr>
              <a:srgbClr val="FFC000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RCA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AN62-916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4000" b="1" dirty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sz="4000" b="1" dirty="0" err="1" smtClean="0">
                <a:latin typeface="Browallia New" pitchFamily="34" charset="-34"/>
                <a:cs typeface="Browallia New" pitchFamily="34" charset="-34"/>
              </a:rPr>
              <a:t>Unplan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 Tube/Refer   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ปี 6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2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1218729" y="3662985"/>
            <a:ext cx="8341720" cy="1569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solidFill>
                <a:prstClr val="white"/>
              </a:solidFill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7751928" y="2349305"/>
            <a:ext cx="982639" cy="13215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>
            <a:off x="4684542" y="2349305"/>
            <a:ext cx="1039594" cy="13136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2518211" y="2764013"/>
            <a:ext cx="1015769" cy="966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V="1">
            <a:off x="1550979" y="3779740"/>
            <a:ext cx="1595022" cy="16333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flipV="1">
            <a:off x="3631500" y="3819916"/>
            <a:ext cx="1416164" cy="1552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flipV="1">
            <a:off x="6018663" y="3819917"/>
            <a:ext cx="1046247" cy="124340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8138557" y="3757528"/>
            <a:ext cx="1122260" cy="15118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วงรี 18"/>
          <p:cNvSpPr/>
          <p:nvPr/>
        </p:nvSpPr>
        <p:spPr>
          <a:xfrm>
            <a:off x="9560450" y="2969444"/>
            <a:ext cx="2490894" cy="13193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Aspirate</a:t>
            </a:r>
          </a:p>
          <a:p>
            <a:pPr lvl="0" algn="ctr"/>
            <a:r>
              <a:rPr lang="en-US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Pneumonia 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 </a:t>
            </a:r>
            <a:r>
              <a:rPr lang="en-US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Upper airway obstruction</a:t>
            </a:r>
            <a:endParaRPr lang="th-TH" sz="18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2099556" y="698080"/>
            <a:ext cx="1208417" cy="508355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Patient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Factor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4419382" y="720498"/>
            <a:ext cx="1820436" cy="508355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Task Factor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Care Process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7552700" y="734003"/>
            <a:ext cx="1476164" cy="508355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Individual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Staff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1150492" y="6156930"/>
            <a:ext cx="1602997" cy="501116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Institutional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Context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3372257" y="6155950"/>
            <a:ext cx="1620179" cy="501115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Work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Environment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5474821" y="6168243"/>
            <a:ext cx="2008616" cy="489803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Organization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Management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7852470" y="6195435"/>
            <a:ext cx="1764194" cy="473924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Team Factor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3618215" y="1292235"/>
            <a:ext cx="3422769" cy="2139047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th-TH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แผนการรักษาไม่เหมาะสม ไม่ปฏิบัติตาม </a:t>
            </a:r>
            <a:r>
              <a:rPr lang="en-US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CPG</a:t>
            </a:r>
            <a:endParaRPr lang="th-TH" sz="1900" b="1" dirty="0" smtClean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pPr marL="285750" indent="-285750">
              <a:buFontTx/>
              <a:buChar char="-"/>
            </a:pPr>
            <a:r>
              <a:rPr lang="th-TH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ไม่มีการเฝ้าระวังโดย</a:t>
            </a:r>
            <a:r>
              <a:rPr lang="th-TH" sz="19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การใช้ ฟอร์มปรอท </a:t>
            </a:r>
            <a:r>
              <a:rPr lang="en-US" sz="19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Mercury form  of Early warning signs  for pneumonia </a:t>
            </a:r>
          </a:p>
          <a:p>
            <a:pPr marL="285750" indent="-285750">
              <a:buFontTx/>
              <a:buChar char="-"/>
            </a:pPr>
            <a:r>
              <a:rPr lang="th-TH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ไม่ได้</a:t>
            </a:r>
            <a:r>
              <a:rPr lang="en-US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Consult PT </a:t>
            </a:r>
            <a:r>
              <a:rPr lang="th-TH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เกี่ยวกับการเคาะปอด </a:t>
            </a:r>
            <a:r>
              <a:rPr lang="en-US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Suction</a:t>
            </a:r>
            <a:r>
              <a:rPr lang="th-TH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เพราะผู้ป่วย</a:t>
            </a:r>
            <a:r>
              <a:rPr lang="en-US" sz="19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bedridden</a:t>
            </a:r>
            <a:endParaRPr lang="th-TH" sz="1900" b="1" dirty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35" name="สี่เหลี่ยมผืนผ้า 34"/>
          <p:cNvSpPr/>
          <p:nvPr/>
        </p:nvSpPr>
        <p:spPr>
          <a:xfrm>
            <a:off x="575491" y="1308210"/>
            <a:ext cx="2927890" cy="1938992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สูงอายุ </a:t>
            </a:r>
            <a:endParaRPr lang="th-TH" sz="2000" b="1" dirty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ช่วยเหลือตนเองไม่ได้  ไม่ได้ฉีดวัคซีนไข้หวัดใหญ่</a:t>
            </a:r>
            <a:endParaRPr lang="en-US" sz="2000" b="1" dirty="0" smtClean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U/D : </a:t>
            </a:r>
            <a:r>
              <a:rPr lang="en-US" sz="20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HT DLP Simple hyperglycemia  old CVA  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bedridden</a:t>
            </a:r>
          </a:p>
          <a:p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ผู้ดูแล ไม่จัดท่าศีรษะสูงขณะ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feed </a:t>
            </a:r>
            <a:endParaRPr lang="th-TH" sz="2000" b="1" dirty="0" smtClean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3146002" y="4468395"/>
            <a:ext cx="2072690" cy="1631216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-ผู้ป่วยมีจำนวนมากทำให้ต้องเสริมเตียง  ทำให้ไม่สะดวกในการดูแลผู้ป่วย  รวมถึงการเตรียมอุปกรณ์ต่างๆเข้าไปที่เตียง</a:t>
            </a:r>
            <a:endParaRPr lang="th-TH" sz="2000" b="1" dirty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1039254" y="4966541"/>
            <a:ext cx="1803988" cy="1015663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</a:t>
            </a:r>
            <a:r>
              <a:rPr lang="th-TH" sz="2000" b="1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</a:t>
            </a:r>
            <a:r>
              <a:rPr lang="th-TH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แพทย์ </a:t>
            </a:r>
            <a:r>
              <a:rPr lang="en-US" sz="2000" b="1" dirty="0" err="1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Int</a:t>
            </a:r>
            <a:r>
              <a:rPr lang="th-TH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ที่หมุนเวียนมาปฏิบัติงานไม่ทราบ </a:t>
            </a:r>
            <a:r>
              <a:rPr lang="en-US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CPG </a:t>
            </a:r>
            <a:r>
              <a:rPr lang="th-TH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ของรพ. </a:t>
            </a:r>
            <a:endParaRPr lang="th-TH" sz="2000" b="1" dirty="0"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43" name="สี่เหลี่ยมผืนผ้า 42"/>
          <p:cNvSpPr/>
          <p:nvPr/>
        </p:nvSpPr>
        <p:spPr>
          <a:xfrm>
            <a:off x="7121125" y="1718885"/>
            <a:ext cx="2495539" cy="707886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-ในช่วงแรกที่มีอาการไม่ให้แพทย์มาประเมินอาการผู้ป่วย </a:t>
            </a:r>
            <a:endParaRPr lang="th-TH" sz="2000" b="1" dirty="0"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46" name="สี่เหลี่ยมผืนผ้า 45"/>
          <p:cNvSpPr/>
          <p:nvPr/>
        </p:nvSpPr>
        <p:spPr>
          <a:xfrm>
            <a:off x="7803350" y="4511735"/>
            <a:ext cx="2451027" cy="1631216"/>
          </a:xfrm>
          <a:prstGeom prst="rect">
            <a:avLst/>
          </a:prstGeom>
          <a:solidFill>
            <a:srgbClr val="FED2F1"/>
          </a:solidFill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ทบทวนการใช้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CPG 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โรค 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Pneumonia 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ในทีม , ไม่นำมาใช้</a:t>
            </a:r>
          </a:p>
          <a:p>
            <a:pPr lvl="0"/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- แบ่งประเภทผู้ป่วย ถ้าพบว่าเป็นประเภท 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3 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ให้ </a:t>
            </a:r>
            <a:r>
              <a:rPr lang="en-US" sz="2000" b="1" dirty="0" err="1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commender</a:t>
            </a:r>
            <a:r>
              <a:rPr lang="en-US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</a:t>
            </a:r>
            <a:r>
              <a:rPr lang="th-TH" sz="20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ร่วมดูแล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9520" y="4288758"/>
            <a:ext cx="2297343" cy="1754326"/>
          </a:xfrm>
          <a:prstGeom prst="rect">
            <a:avLst/>
          </a:prstGeom>
          <a:solidFill>
            <a:srgbClr val="FED2F1"/>
          </a:solidFill>
        </p:spPr>
        <p:txBody>
          <a:bodyPr wrap="square" rtlCol="0">
            <a:spAutoFit/>
          </a:bodyPr>
          <a:lstStyle/>
          <a:p>
            <a:pPr lvl="0"/>
            <a:r>
              <a:rPr lang="th-TH" sz="18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</a:t>
            </a:r>
            <a:r>
              <a:rPr lang="en-US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CPG </a:t>
            </a:r>
            <a:r>
              <a:rPr lang="th-TH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ไม่ชัดเจน ,ไม่ปฏิบัติตาม</a:t>
            </a:r>
            <a:r>
              <a:rPr lang="en-US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CPG </a:t>
            </a:r>
            <a:r>
              <a:rPr lang="th-TH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ในการวินิจฉัยและรักษา ,ไม่ใช้ประเมิน</a:t>
            </a:r>
            <a:r>
              <a:rPr lang="en-US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Early warning signs </a:t>
            </a:r>
            <a:r>
              <a:rPr lang="th-TH" sz="1800" b="1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สำหรับดูแลผู้ป่วย </a:t>
            </a:r>
          </a:p>
          <a:p>
            <a:r>
              <a:rPr lang="en-US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</a:t>
            </a:r>
            <a:r>
              <a:rPr lang="th-TH" sz="1800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นโยบายเรียนเฉพาะทางการดูแลผู้ป่วยวิกฤต</a:t>
            </a:r>
            <a:endParaRPr lang="th-TH" sz="1800" b="1" dirty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730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500</Words>
  <Application>Microsoft Office PowerPoint</Application>
  <PresentationFormat>แบบจอกว้าง</PresentationFormat>
  <Paragraphs>60</Paragraphs>
  <Slides>9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10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9</vt:i4>
      </vt:variant>
    </vt:vector>
  </HeadingPairs>
  <TitlesOfParts>
    <vt:vector size="20" baseType="lpstr">
      <vt:lpstr>Angsana New</vt:lpstr>
      <vt:lpstr>AngsanaUPC</vt:lpstr>
      <vt:lpstr>Arial</vt:lpstr>
      <vt:lpstr>Browallia New</vt:lpstr>
      <vt:lpstr>Calibri</vt:lpstr>
      <vt:lpstr>Calibri Light</vt:lpstr>
      <vt:lpstr>Cordia New</vt:lpstr>
      <vt:lpstr>Tahoma</vt:lpstr>
      <vt:lpstr>TH Kodchasal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RCA (AN61-1696): Unplan Dead ปี 61</vt:lpstr>
      <vt:lpstr>งานนำเสนอ PowerPoint</vt:lpstr>
      <vt:lpstr>งานนำเสนอ PowerPoint</vt:lpstr>
      <vt:lpstr>งานนำเสนอ PowerPoint</vt:lpstr>
      <vt:lpstr> RCA(AN62-916) : Unplan Tube/Refer   ปี 62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Windows10Pro</dc:creator>
  <cp:lastModifiedBy>Windows10Pro</cp:lastModifiedBy>
  <cp:revision>5</cp:revision>
  <dcterms:created xsi:type="dcterms:W3CDTF">2019-06-14T01:55:25Z</dcterms:created>
  <dcterms:modified xsi:type="dcterms:W3CDTF">2019-06-14T03:43:03Z</dcterms:modified>
</cp:coreProperties>
</file>